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57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660"/>
  </p:normalViewPr>
  <p:slideViewPr>
    <p:cSldViewPr snapToGrid="0">
      <p:cViewPr varScale="1">
        <p:scale>
          <a:sx n="43" d="100"/>
          <a:sy n="43" d="100"/>
        </p:scale>
        <p:origin x="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B09BB-049F-458F-91F9-47BE7584D737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BF392-EB94-40BA-A30F-3DC11D847D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4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r>
              <a:rPr lang="en-US" baseline="0" dirty="0" smtClean="0"/>
              <a:t> and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DBF392-EB94-40BA-A30F-3DC11D847DA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0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69863" indent="-169863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107" y="1845734"/>
            <a:ext cx="4901377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715" y="1845735"/>
            <a:ext cx="5059993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609" y="1846052"/>
            <a:ext cx="475488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2107" y="2582334"/>
            <a:ext cx="4907382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20691" y="1846052"/>
            <a:ext cx="4933003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89715" y="2582334"/>
            <a:ext cx="5061994" cy="32867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49" y="731520"/>
            <a:ext cx="6679191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smtClean="0"/>
              <a:pPr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536" y="5037512"/>
            <a:ext cx="10113645" cy="906088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537" y="5867399"/>
            <a:ext cx="10105332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107" y="1845734"/>
            <a:ext cx="10203573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Presentation Content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First name Last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2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is the audience?</a:t>
            </a:r>
          </a:p>
          <a:p>
            <a:r>
              <a:rPr lang="en-US" dirty="0"/>
              <a:t>What are their needs?</a:t>
            </a:r>
          </a:p>
          <a:p>
            <a:r>
              <a:rPr lang="en-US" dirty="0"/>
              <a:t>What are their expectations?</a:t>
            </a:r>
          </a:p>
          <a:p>
            <a:r>
              <a:rPr lang="en-US" dirty="0"/>
              <a:t>How much do they already know?</a:t>
            </a:r>
          </a:p>
          <a:p>
            <a:r>
              <a:rPr lang="en-US" dirty="0"/>
              <a:t>How can you help them understand?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0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purpose</a:t>
            </a:r>
          </a:p>
          <a:p>
            <a:pPr lvl="0"/>
            <a:r>
              <a:rPr lang="en-US" dirty="0"/>
              <a:t>Research topic</a:t>
            </a:r>
          </a:p>
          <a:p>
            <a:pPr lvl="0"/>
            <a:r>
              <a:rPr lang="en-US" dirty="0"/>
              <a:t>Brainstorm</a:t>
            </a:r>
          </a:p>
          <a:p>
            <a:pPr lvl="0"/>
            <a:r>
              <a:rPr lang="en-US" dirty="0"/>
              <a:t>Create the storyboard</a:t>
            </a:r>
          </a:p>
          <a:p>
            <a:pPr lvl="1"/>
            <a:r>
              <a:rPr lang="en-US" dirty="0"/>
              <a:t>Title slide</a:t>
            </a:r>
          </a:p>
          <a:p>
            <a:pPr lvl="1"/>
            <a:r>
              <a:rPr lang="en-US" dirty="0"/>
              <a:t>Introduction</a:t>
            </a:r>
          </a:p>
          <a:p>
            <a:pPr lvl="1"/>
            <a:r>
              <a:rPr lang="en-US" dirty="0"/>
              <a:t>Key Points</a:t>
            </a:r>
          </a:p>
          <a:p>
            <a:pPr lvl="1"/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249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text concise</a:t>
            </a:r>
          </a:p>
          <a:p>
            <a:r>
              <a:rPr lang="en-US" dirty="0" smtClean="0"/>
              <a:t>Use consistent verb tense</a:t>
            </a:r>
          </a:p>
          <a:p>
            <a:pPr lvl="1"/>
            <a:r>
              <a:rPr lang="en-US" dirty="0" smtClean="0"/>
              <a:t>Eliminate excess adverbs and adjectives</a:t>
            </a:r>
          </a:p>
          <a:p>
            <a:pPr lvl="1"/>
            <a:r>
              <a:rPr lang="en-US" dirty="0" smtClean="0"/>
              <a:t>Use few prepositions</a:t>
            </a:r>
          </a:p>
          <a:p>
            <a:r>
              <a:rPr lang="en-US" dirty="0" smtClean="0"/>
              <a:t>Use strong active verbs</a:t>
            </a:r>
          </a:p>
          <a:p>
            <a:r>
              <a:rPr lang="en-US" dirty="0" smtClean="0"/>
              <a:t>Keep bullets parallel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 the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one </a:t>
            </a:r>
            <a:r>
              <a:rPr lang="en-US" dirty="0" smtClean="0"/>
              <a:t>main concept </a:t>
            </a:r>
            <a:r>
              <a:rPr lang="en-US" dirty="0" smtClean="0"/>
              <a:t>per slide</a:t>
            </a:r>
          </a:p>
          <a:p>
            <a:r>
              <a:rPr lang="en-US" dirty="0" smtClean="0"/>
              <a:t>Use the 7 X 7 guideline</a:t>
            </a:r>
          </a:p>
          <a:p>
            <a:pPr lvl="1"/>
            <a:r>
              <a:rPr lang="en-US" dirty="0" smtClean="0"/>
              <a:t>Limit slide to seven or fewer lines</a:t>
            </a:r>
          </a:p>
          <a:p>
            <a:pPr lvl="1"/>
            <a:r>
              <a:rPr lang="en-US" dirty="0" smtClean="0"/>
              <a:t>Limit lines to seven or fewer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70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i="1" dirty="0"/>
              <a:t>The key to an effective presentation is planning ahead!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8653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*9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ustom 33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</TotalTime>
  <Words>125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Retrospect</vt:lpstr>
      <vt:lpstr>Creating Presentation Content</vt:lpstr>
      <vt:lpstr>Define the Audience</vt:lpstr>
      <vt:lpstr>Develop the Content</vt:lpstr>
      <vt:lpstr>Edit the Content</vt:lpstr>
      <vt:lpstr>Simplify the Content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</dc:creator>
  <cp:lastModifiedBy>Exploring Series</cp:lastModifiedBy>
  <cp:revision>6</cp:revision>
  <dcterms:created xsi:type="dcterms:W3CDTF">2012-08-21T20:37:22Z</dcterms:created>
  <dcterms:modified xsi:type="dcterms:W3CDTF">2013-01-24T03:20:51Z</dcterms:modified>
</cp:coreProperties>
</file>